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4" r:id="rId2"/>
    <p:sldId id="257" r:id="rId3"/>
    <p:sldId id="275" r:id="rId4"/>
    <p:sldId id="259" r:id="rId5"/>
    <p:sldId id="260" r:id="rId6"/>
    <p:sldId id="276" r:id="rId7"/>
    <p:sldId id="261" r:id="rId8"/>
    <p:sldId id="262" r:id="rId9"/>
    <p:sldId id="281" r:id="rId10"/>
    <p:sldId id="279" r:id="rId11"/>
    <p:sldId id="282" r:id="rId12"/>
    <p:sldId id="283" r:id="rId13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6FB"/>
    <a:srgbClr val="E7F3F4"/>
    <a:srgbClr val="C7CDD7"/>
    <a:srgbClr val="AFF7FF"/>
    <a:srgbClr val="000066"/>
    <a:srgbClr val="FF2525"/>
    <a:srgbClr val="FF0000"/>
    <a:srgbClr val="003366"/>
    <a:srgbClr val="327FBE"/>
    <a:srgbClr val="D1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9645" autoAdjust="0"/>
  </p:normalViewPr>
  <p:slideViewPr>
    <p:cSldViewPr>
      <p:cViewPr>
        <p:scale>
          <a:sx n="60" d="100"/>
          <a:sy n="60" d="100"/>
        </p:scale>
        <p:origin x="-174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96894"/>
            <a:ext cx="8352927" cy="4154984"/>
          </a:xfrm>
        </p:spPr>
        <p:txBody>
          <a:bodyPr/>
          <a:lstStyle/>
          <a:p>
            <a:r>
              <a:rPr lang="ru-RU" sz="3600" dirty="0"/>
              <a:t>«Увеличение эффективности работы старшего воспитателя с электронной документацией через устранение существенных потерь» </a:t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7452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 smtClean="0"/>
              <a:t>Комитет образования и науки г. Новокузнецка</a:t>
            </a:r>
            <a:endParaRPr lang="ru-RU" sz="1200" dirty="0" smtClean="0"/>
          </a:p>
          <a:p>
            <a:r>
              <a:rPr lang="ru-RU" sz="1200" u="sng" dirty="0" smtClean="0"/>
              <a:t> Муниципальное бюджетное дошкольное образовательное учреждение «Детский сад № </a:t>
            </a:r>
            <a:r>
              <a:rPr lang="en-US" sz="1200" u="sng" dirty="0" smtClean="0"/>
              <a:t>195</a:t>
            </a:r>
            <a:r>
              <a:rPr lang="ru-RU" sz="1200" u="sng" dirty="0" smtClean="0"/>
              <a:t>» </a:t>
            </a:r>
            <a:endParaRPr lang="ru-RU" sz="1200" dirty="0" smtClean="0"/>
          </a:p>
          <a:p>
            <a:r>
              <a:rPr lang="ru-RU" sz="1200" u="sng" dirty="0" smtClean="0"/>
              <a:t>(65403</a:t>
            </a:r>
            <a:r>
              <a:rPr lang="en-US" sz="1200" u="sng" dirty="0" smtClean="0"/>
              <a:t>8</a:t>
            </a:r>
            <a:r>
              <a:rPr lang="ru-RU" sz="1200" u="sng" dirty="0" smtClean="0"/>
              <a:t>, Россия, Кемеровская область, г. Новокузнецк, пр. </a:t>
            </a:r>
            <a:r>
              <a:rPr lang="ru-RU" sz="1200" u="sng" dirty="0"/>
              <a:t>С</a:t>
            </a:r>
            <a:r>
              <a:rPr lang="ru-RU" sz="1200" u="sng" dirty="0" smtClean="0"/>
              <a:t>оветской Армии, д.32</a:t>
            </a:r>
          </a:p>
          <a:p>
            <a:r>
              <a:rPr lang="ru-RU" sz="1200" u="sng" dirty="0" smtClean="0"/>
              <a:t> тел. </a:t>
            </a:r>
            <a:r>
              <a:rPr lang="en-US" sz="1200" u="sng" dirty="0"/>
              <a:t>8(3843) 45-57-09, </a:t>
            </a:r>
            <a:r>
              <a:rPr lang="ru-RU" sz="1200" u="sng" dirty="0" smtClean="0"/>
              <a:t>d</a:t>
            </a:r>
            <a:r>
              <a:rPr lang="en-US" sz="1200" u="sng" dirty="0" err="1" smtClean="0"/>
              <a:t>etsad</a:t>
            </a:r>
            <a:r>
              <a:rPr lang="ru-RU" sz="1200" u="sng" dirty="0" smtClean="0"/>
              <a:t>195</a:t>
            </a:r>
            <a:r>
              <a:rPr lang="en-US" sz="1200" u="sng" dirty="0" smtClean="0"/>
              <a:t>@</a:t>
            </a:r>
            <a:r>
              <a:rPr lang="en-US" sz="1200" u="sng" dirty="0" err="1" smtClean="0"/>
              <a:t>yandex</a:t>
            </a:r>
            <a:r>
              <a:rPr lang="en-US" sz="1200" u="sng" dirty="0" smtClean="0"/>
              <a:t>.</a:t>
            </a:r>
            <a:r>
              <a:rPr lang="ru-RU" sz="1200" u="sng" dirty="0" err="1" smtClean="0"/>
              <a:t>ru</a:t>
            </a:r>
            <a:r>
              <a:rPr lang="ru-RU" sz="1200" u="sng" dirty="0" smtClean="0"/>
              <a:t>)</a:t>
            </a:r>
            <a:endParaRPr lang="ru-RU" sz="1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5776" y="1268760"/>
            <a:ext cx="374441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070473" cy="648071"/>
          </a:xfrm>
        </p:spPr>
        <p:txBody>
          <a:bodyPr/>
          <a:lstStyle/>
          <a:p>
            <a:r>
              <a:rPr lang="ru-RU" dirty="0" smtClean="0"/>
              <a:t>Результаты проекта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Новый точечн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1820"/>
            <a:ext cx="83651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5776" y="1268760"/>
            <a:ext cx="374441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070473" cy="648071"/>
          </a:xfrm>
        </p:spPr>
        <p:txBody>
          <a:bodyPr/>
          <a:lstStyle/>
          <a:p>
            <a:r>
              <a:rPr lang="ru-RU" dirty="0" smtClean="0"/>
              <a:t>Результаты проекта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5" y="1988840"/>
            <a:ext cx="7344817" cy="405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71574" y="1313838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Эффект: сокращение потерь при работе </a:t>
            </a:r>
            <a:r>
              <a:rPr lang="ru-RU" b="1" dirty="0"/>
              <a:t>старшего воспитателя с электронной документацией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2564904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Повышение </a:t>
            </a:r>
            <a:r>
              <a:rPr lang="ru-RU" b="1" dirty="0"/>
              <a:t>производительности </a:t>
            </a:r>
            <a:r>
              <a:rPr lang="ru-RU" b="1" dirty="0" smtClean="0"/>
              <a:t>труда</a:t>
            </a:r>
          </a:p>
          <a:p>
            <a:endParaRPr lang="ru-RU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ru-RU" dirty="0" smtClean="0"/>
              <a:t>Создана система файлов на ПК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dirty="0" smtClean="0"/>
              <a:t>Создана единая система хранения файлов на ПК с учетом создания виртуального облака хранения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dirty="0" smtClean="0"/>
              <a:t>Создан банк готовых документов (шаблонов)</a:t>
            </a:r>
          </a:p>
        </p:txBody>
      </p:sp>
    </p:spTree>
    <p:extLst>
      <p:ext uri="{BB962C8B-B14F-4D97-AF65-F5344CB8AC3E}">
        <p14:creationId xmlns:p14="http://schemas.microsoft.com/office/powerpoint/2010/main" val="242165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ocuments\бережливые технологии\Паспорт лин проекта Увеличение эффективности работы старшего воспитателя с электронной документацией через устранение существенных потерь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2"/>
          <a:stretch/>
        </p:blipFill>
        <p:spPr bwMode="auto">
          <a:xfrm>
            <a:off x="115569" y="1221904"/>
            <a:ext cx="8805446" cy="56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168" y="692696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91" y="336032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43914" y="3218870"/>
            <a:ext cx="5245336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Руководитель проекта –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старший воспитатель,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Терещук Ольга Александровна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40458" y="4628625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Казакова Лариса Александровна,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Учитель-логопед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" y="4628625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80440" y="4660565"/>
            <a:ext cx="316835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Долгих Ольга Владимировна,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делопроизводитель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20" y="464850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77" y="1962236"/>
            <a:ext cx="5540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20608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1400" b="1" dirty="0">
                <a:solidFill>
                  <a:srgbClr val="002060"/>
                </a:solidFill>
              </a:rPr>
              <a:t>З</a:t>
            </a:r>
            <a:r>
              <a:rPr lang="ru-RU" sz="1400" b="1" dirty="0" smtClean="0">
                <a:solidFill>
                  <a:srgbClr val="002060"/>
                </a:solidFill>
              </a:rPr>
              <a:t>аказчик – заведующий МБ ДОУ </a:t>
            </a:r>
          </a:p>
          <a:p>
            <a:pPr algn="l"/>
            <a:r>
              <a:rPr lang="ru-RU" sz="1400" b="1" dirty="0" smtClean="0">
                <a:solidFill>
                  <a:srgbClr val="002060"/>
                </a:solidFill>
              </a:rPr>
              <a:t>Тимошенко Татьяна Ивановна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54" y="566124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391592" y="5665321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Кеда Наталья Феликсовна,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079310" cy="954107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31267" y="1046205"/>
            <a:ext cx="8072494" cy="6429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еханизм сбора информации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(как было)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51" y="2163240"/>
            <a:ext cx="1302775" cy="938719"/>
          </a:xfrm>
          <a:prstGeom prst="rect">
            <a:avLst/>
          </a:prstGeom>
          <a:solidFill>
            <a:srgbClr val="E7F3F4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Включение ПК. Открытие (создание) документа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0757" y="2367394"/>
            <a:ext cx="1218336" cy="430887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Поиск нужного документа в ПК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5198" y="2282755"/>
            <a:ext cx="1185709" cy="600164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Закрытие и сохранение документа</a:t>
            </a: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>
            <a:off x="3873765" y="2595897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>
            <a:off x="2022001" y="2595896"/>
            <a:ext cx="487029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7100685" y="2944768"/>
            <a:ext cx="1" cy="96249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 flipH="1">
            <a:off x="5814367" y="4463850"/>
            <a:ext cx="4544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Прямая со стрелкой 61"/>
          <p:cNvCxnSpPr/>
          <p:nvPr/>
        </p:nvCxnSpPr>
        <p:spPr bwMode="auto">
          <a:xfrm>
            <a:off x="5814367" y="2601330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Пятно 1 63"/>
          <p:cNvSpPr/>
          <p:nvPr/>
        </p:nvSpPr>
        <p:spPr bwMode="auto">
          <a:xfrm>
            <a:off x="623051" y="3514497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74438" y="3657747"/>
            <a:ext cx="2432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Отсутствие системы хранения электронных документов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лишних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копий документов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Ошибки при подготовке документов,  отчетов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Устаревшие и ненужные документы в ПК</a:t>
            </a:r>
          </a:p>
        </p:txBody>
      </p:sp>
      <p:sp>
        <p:nvSpPr>
          <p:cNvPr id="68" name="Пятно 1 67"/>
          <p:cNvSpPr/>
          <p:nvPr/>
        </p:nvSpPr>
        <p:spPr bwMode="auto">
          <a:xfrm>
            <a:off x="2692121" y="2823354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9" name="Пятно 1 68"/>
          <p:cNvSpPr/>
          <p:nvPr/>
        </p:nvSpPr>
        <p:spPr bwMode="auto">
          <a:xfrm>
            <a:off x="623051" y="4185246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ятно 1 82"/>
          <p:cNvSpPr/>
          <p:nvPr/>
        </p:nvSpPr>
        <p:spPr bwMode="auto">
          <a:xfrm>
            <a:off x="623051" y="4979175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624682" y="1689147"/>
            <a:ext cx="3996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Временные затраты – от 1 часа до 3 часов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45231" y="2297403"/>
            <a:ext cx="1214577" cy="600164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Работа с документом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608462" y="4109977"/>
            <a:ext cx="1088114" cy="707747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Закрытие и сохранение</a:t>
            </a:r>
            <a:r>
              <a:rPr kumimoji="0" lang="ru-RU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документа.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457309" y="3995186"/>
            <a:ext cx="1354938" cy="1096248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Корректировка документов: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Правка информации, корректировка оформления</a:t>
            </a:r>
          </a:p>
        </p:txBody>
      </p:sp>
      <p:sp>
        <p:nvSpPr>
          <p:cNvPr id="40" name="Пятно 1 39"/>
          <p:cNvSpPr/>
          <p:nvPr/>
        </p:nvSpPr>
        <p:spPr bwMode="auto">
          <a:xfrm>
            <a:off x="623051" y="5652646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5" name="Пятно 1 44"/>
          <p:cNvSpPr/>
          <p:nvPr/>
        </p:nvSpPr>
        <p:spPr bwMode="auto">
          <a:xfrm>
            <a:off x="3329027" y="2840681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2" name="Пятно 1 51"/>
          <p:cNvSpPr/>
          <p:nvPr/>
        </p:nvSpPr>
        <p:spPr bwMode="auto">
          <a:xfrm>
            <a:off x="7956376" y="3779944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5" name="Пятно 1 54"/>
          <p:cNvSpPr/>
          <p:nvPr/>
        </p:nvSpPr>
        <p:spPr bwMode="auto">
          <a:xfrm>
            <a:off x="5211552" y="4881300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ятно 1 55"/>
          <p:cNvSpPr/>
          <p:nvPr/>
        </p:nvSpPr>
        <p:spPr bwMode="auto">
          <a:xfrm>
            <a:off x="4623177" y="4881300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1916832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Отсутствие системы хранения электронных документов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Изготовление лишний копий документов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Ошибки при подготовке документов,  отчетов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Устаревшие и ненужные документы в ПК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38" y="2480320"/>
            <a:ext cx="4220195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06" y="5949280"/>
            <a:ext cx="465746" cy="52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01" y="5949280"/>
            <a:ext cx="460060" cy="51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82" y="5949280"/>
            <a:ext cx="465047" cy="51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64" y="5949280"/>
            <a:ext cx="471324" cy="52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551" y="214290"/>
            <a:ext cx="7070655" cy="954107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967539"/>
            <a:ext cx="1414823" cy="769441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Включение ПК.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Создание (открытие) документа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1375" y="3150395"/>
            <a:ext cx="1123096" cy="430887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Работа с документом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5481" y="2972195"/>
            <a:ext cx="1078723" cy="769441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Определение места хранения документа</a:t>
            </a: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>
            <a:off x="4286248" y="3351466"/>
            <a:ext cx="64294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Прямая со стрелкой 61"/>
          <p:cNvCxnSpPr/>
          <p:nvPr/>
        </p:nvCxnSpPr>
        <p:spPr bwMode="auto">
          <a:xfrm>
            <a:off x="2174281" y="3349878"/>
            <a:ext cx="64294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2814319" y="4437112"/>
            <a:ext cx="3103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Временные затраты – 10-30 мин.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571472" y="1701997"/>
            <a:ext cx="8072494" cy="43857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Механизм сбора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948264" y="3008913"/>
            <a:ext cx="1327944" cy="746419"/>
          </a:xfrm>
          <a:prstGeom prst="rect">
            <a:avLst/>
          </a:prstGeom>
          <a:solidFill>
            <a:srgbClr val="E7F3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Закрытие и сохранение документа</a:t>
            </a:r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>
            <a:off x="6156176" y="3382122"/>
            <a:ext cx="68828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106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047176"/>
            <a:ext cx="3744416" cy="2354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проблемы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Отсутствие системы хранения электронных документов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Изготовление лишний копий документов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Ошибки при подготовке документов,  отчетов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Устаревшие и ненужные документы в ПК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053297"/>
            <a:ext cx="4320480" cy="2354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системы файлов на ПК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единой системы хранения файлов на ПК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банка готовых документов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Хронометраж рабочего времени; методика по развитию самоорганизации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074550"/>
              </p:ext>
            </p:extLst>
          </p:nvPr>
        </p:nvGraphicFramePr>
        <p:xfrm>
          <a:off x="683568" y="2204864"/>
          <a:ext cx="7885781" cy="199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6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38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8099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Систематизация документов в ПК</a:t>
                      </a:r>
                    </a:p>
                    <a:p>
                      <a:endParaRPr lang="ru-RU" sz="14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 часов</a:t>
                      </a: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 10-30 минут</a:t>
                      </a: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потерь при работе старшего воспитателя с электронной документацией 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171" y="1124007"/>
            <a:ext cx="381642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96640" y="116632"/>
            <a:ext cx="4070473" cy="1077218"/>
          </a:xfrm>
        </p:spPr>
        <p:txBody>
          <a:bodyPr/>
          <a:lstStyle/>
          <a:p>
            <a:r>
              <a:rPr lang="ru-RU" dirty="0" smtClean="0"/>
              <a:t>Результаты проекта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ocuments\бережливые технологии\Новый точечный рисунок (2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5" y="1802948"/>
            <a:ext cx="4132052" cy="233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4606" y="1268760"/>
            <a:ext cx="381642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pic>
        <p:nvPicPr>
          <p:cNvPr id="1026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54" y="1802948"/>
            <a:ext cx="4248460" cy="233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ocuments\бережливые технологии\Новый точечный рисунок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5" y="4293096"/>
            <a:ext cx="4132052" cy="23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Новый точечный рисунок (4)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98" y="4319675"/>
            <a:ext cx="4219716" cy="23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11156</TotalTime>
  <Words>372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«Увеличение эффективности работы старшего воспитателя с электронной документацией через устранение существенных потерь»   </vt:lpstr>
      <vt:lpstr>Презентация PowerPoint</vt:lpstr>
      <vt:lpstr>Команда проекта</vt:lpstr>
      <vt:lpstr>Карта текущего состояния процесса </vt:lpstr>
      <vt:lpstr>Пирамида проблем</vt:lpstr>
      <vt:lpstr>Карта целевого состояния процесса </vt:lpstr>
      <vt:lpstr>План мероприятий по  устранению проблем</vt:lpstr>
      <vt:lpstr>Достигнутые результаты</vt:lpstr>
      <vt:lpstr>Результаты проекта </vt:lpstr>
      <vt:lpstr>Результаты проекта   </vt:lpstr>
      <vt:lpstr>Результаты проекта   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User</cp:lastModifiedBy>
  <cp:revision>650</cp:revision>
  <cp:lastPrinted>2019-02-18T01:46:55Z</cp:lastPrinted>
  <dcterms:created xsi:type="dcterms:W3CDTF">2007-01-29T08:57:19Z</dcterms:created>
  <dcterms:modified xsi:type="dcterms:W3CDTF">2024-01-12T04:22:38Z</dcterms:modified>
</cp:coreProperties>
</file>